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00"/>
    <a:srgbClr val="660033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878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0DFA9E-4164-4CC5-9869-408BCAA11984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A0674FB-30B3-411A-872F-347C7B642B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7411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8EA6E4-23BD-4977-87BD-678B1A61FDC4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tr-T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56B6F-CB23-4DA6-A720-1E1F89D8CF2F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B4F4-6261-429A-A179-568D944E5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5F571-7AAA-42EE-9F2A-3BDA2285FD6B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4761-C3B0-4C68-9AF0-E527B1032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7BB1B-E5E0-4D42-A963-9D1C81F30BEE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B50ED-BC9E-47E1-A4F5-DE525E148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1257-BBCE-411F-9D88-4F69D8686BA2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1E17-30D5-4328-8225-8FBED1D93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A2E4-D0C4-4FB3-B16A-26AFCFB429DB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AC77C-D0D1-4857-B819-62ED52344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02D0A-D510-4D8D-B70C-7A9F24F16DD9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2DFA-AF1E-4027-BC53-32F7977F5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91E64-9F44-4246-B916-E701E076EDE7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C74B-C9CE-4887-80DD-2DB7ABB80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6901-144C-40D0-9861-B28EB3C99E4B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2D0B-49BE-4E3C-A27C-B846D1106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7956E-A1C0-4E8D-8D7E-7A97785972FA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9D95-B7A9-4E1F-9C24-FC429AD3A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60FCF-2EF4-4B76-A2FB-1B7B1B93EF37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6411A-6D9A-47FD-A68A-378BBD6A4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49DDA-8E1D-4E38-965D-803B3D069BA2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0FDC1-B640-4393-A970-B6303F011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alpha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72FA63-0D4A-46A6-994F-1BF9A83E438B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A0921D-3929-438C-B744-7FC265E46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496" y="53752"/>
            <a:ext cx="6912768" cy="638944"/>
          </a:xfr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800" b="1" dirty="0" smtClean="0"/>
              <a:t>ESTABLISHMENT PROCEDURES &amp; MAP</a:t>
            </a:r>
            <a:endParaRPr lang="en-US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28775"/>
            <a:ext cx="883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-27384"/>
            <a:ext cx="83529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NECESSARY INFORMATION ABOUT COMPANY ESTABLISHMENT</a:t>
            </a:r>
            <a:endParaRPr lang="tr-TR" b="1" dirty="0"/>
          </a:p>
        </p:txBody>
      </p:sp>
      <p:sp>
        <p:nvSpPr>
          <p:cNvPr id="7" name="Dikdörtgen 6"/>
          <p:cNvSpPr/>
          <p:nvPr/>
        </p:nvSpPr>
        <p:spPr>
          <a:xfrm>
            <a:off x="467544" y="1206044"/>
            <a:ext cx="2933367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TITLE OF THE COMPANY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3356992"/>
            <a:ext cx="727280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SECTOR NEEDS TO BE MENTIONED IN THE COMPANY TITLE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467544" y="4253289"/>
            <a:ext cx="727280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USAGE OF TURK - TURKISH DICTIONARIES IN THE COMPANY TITLE DEPENDS ON THE COUNCIL OF MINISTERS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467544" y="2204864"/>
            <a:ext cx="727280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IN COMPANY TITLE, NAME OF THE CITIES CAN BE ADDITINALY MENTIONED</a:t>
            </a:r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297012" y="980728"/>
            <a:ext cx="3537148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/>
              <a:t>PARTNER &amp; MANAGER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30548" y="1628800"/>
            <a:ext cx="857306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A FOREIGN COMPANY CAN BE THE ONLY PARTNER OR ONE OF THE PARTNERS OF A COMPANY ESTABLISHED IN TURKEY.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330547" y="2492896"/>
            <a:ext cx="857306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FOREIGN REAL PERSON CAN BE THE PARTNER BY HIMSELF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5496" y="35332"/>
            <a:ext cx="83529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NECESSARY INFORMATION ABOUT COMPANY ESTABLISHMENT</a:t>
            </a:r>
            <a:endParaRPr lang="tr-TR" b="1" dirty="0"/>
          </a:p>
        </p:txBody>
      </p:sp>
      <p:sp>
        <p:nvSpPr>
          <p:cNvPr id="12" name="Dikdörtgen 11"/>
          <p:cNvSpPr/>
          <p:nvPr/>
        </p:nvSpPr>
        <p:spPr>
          <a:xfrm>
            <a:off x="330547" y="3100170"/>
            <a:ext cx="857306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A FOREIGN REAL PERSON CAN BE THE MANAGER BY HIMSELF.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330548" y="3645024"/>
            <a:ext cx="857306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A </a:t>
            </a:r>
            <a:r>
              <a:rPr lang="en-US" dirty="0"/>
              <a:t>FOREIGN REAL PERSON OR A FOREIGN COMPANY CAN BE IN THE </a:t>
            </a:r>
            <a:r>
              <a:rPr lang="tr-TR" dirty="0"/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MANAGEMENT </a:t>
            </a:r>
            <a:r>
              <a:rPr lang="en-US" dirty="0"/>
              <a:t>BOARD OF THE COMPANY IN TURKEY.</a:t>
            </a:r>
            <a:endParaRPr lang="tr-T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35496" y="0"/>
            <a:ext cx="83529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NECESSARY INFORMATION ABOUT COMPANY ESTABLISHMENT</a:t>
            </a:r>
            <a:endParaRPr lang="tr-TR" b="1" dirty="0"/>
          </a:p>
        </p:txBody>
      </p:sp>
      <p:sp>
        <p:nvSpPr>
          <p:cNvPr id="10" name="Dikdörtgen 9"/>
          <p:cNvSpPr/>
          <p:nvPr/>
        </p:nvSpPr>
        <p:spPr>
          <a:xfrm>
            <a:off x="107504" y="980728"/>
            <a:ext cx="353714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/>
              <a:t>ADDRESS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57424" y="1835532"/>
            <a:ext cx="771497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EVERY COMPANY NEEDS A LEGAL ADDRESS.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7544" y="2645123"/>
            <a:ext cx="7992888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IF WANTED, A VIRTUAL OFFICE CAN BE CHOSEN AS THE LEGAL ADDRESS OF THE COMPANY</a:t>
            </a:r>
            <a:r>
              <a:rPr lang="en-US" dirty="0"/>
              <a:t>.</a:t>
            </a:r>
            <a:r>
              <a:rPr lang="tr-TR" dirty="0"/>
              <a:t> </a:t>
            </a:r>
            <a:r>
              <a:rPr lang="en-US" dirty="0"/>
              <a:t>MONTHLY COST OF IT IS NEARLY 150 EUR.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534492" y="3887529"/>
            <a:ext cx="778192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RENTS ARE AROUND 500 - 700 EUR. THE DIFFERENCE DEPENDS ON THE AREA. </a:t>
            </a:r>
            <a:endParaRPr lang="tr-T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35496" y="-27384"/>
            <a:ext cx="83529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NECESSARY INFORMATION ABOUT COMPANY ESTABLISHMENT</a:t>
            </a:r>
            <a:endParaRPr lang="tr-TR" b="1" dirty="0"/>
          </a:p>
        </p:txBody>
      </p:sp>
      <p:sp>
        <p:nvSpPr>
          <p:cNvPr id="10" name="Dikdörtgen 9"/>
          <p:cNvSpPr/>
          <p:nvPr/>
        </p:nvSpPr>
        <p:spPr>
          <a:xfrm>
            <a:off x="107504" y="980728"/>
            <a:ext cx="3537148" cy="369332"/>
          </a:xfrm>
          <a:prstGeom prst="rect">
            <a:avLst/>
          </a:prstGeom>
          <a:solidFill>
            <a:srgbClr val="99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/>
              <a:t>CAPITAL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42306" y="1665035"/>
            <a:ext cx="813353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THE MINIMUM CAPITAL OF THE LIMITED COMPANIES IS 3.500 EUR..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342306" y="2474626"/>
            <a:ext cx="813353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THE MINIMUM CAPITAL OF THE STOCK COMPANIES IS 17.000 EUR.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342306" y="3284984"/>
            <a:ext cx="813353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25% OF THE CAPITAL BLOCKED TO BANK BEFORE ESTABLISHMENT. AFTER 10 DAYS, IT CAN BE TAKEN FROM BANK AND CAN BE USED.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342306" y="4453022"/>
            <a:ext cx="8133529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THE REST OF THE CAPITAL, IN OTHER WORDS THE 75% OF THE CAPITAL NEEDS TO BE PAID TO COMPANY'S BANK ACCOUNT WITHIN 2 YEARS AFTER THE ESTABLISHMENT.</a:t>
            </a:r>
            <a:endParaRPr lang="tr-T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0" y="0"/>
            <a:ext cx="83529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NECESSARY INFORMATION ABOUT COMPANY ESTABLISHMENT</a:t>
            </a:r>
            <a:endParaRPr lang="tr-TR" b="1" dirty="0"/>
          </a:p>
        </p:txBody>
      </p:sp>
      <p:sp>
        <p:nvSpPr>
          <p:cNvPr id="10" name="Dikdörtgen 9"/>
          <p:cNvSpPr/>
          <p:nvPr/>
        </p:nvSpPr>
        <p:spPr>
          <a:xfrm>
            <a:off x="107504" y="980728"/>
            <a:ext cx="3537148" cy="36933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/>
              <a:t>TAX &amp; SOCIAL SECURITY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42306" y="1665035"/>
            <a:ext cx="8133530" cy="36933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CORPORATE </a:t>
            </a:r>
            <a:r>
              <a:rPr lang="en-US" dirty="0"/>
              <a:t>TAX RATE: %20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342306" y="2151460"/>
            <a:ext cx="8133530" cy="64633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PROFIT DISTRIBUTION TAX: %15 (THERE WON'T BE ANY PAYMENT WITHOUT PROFIT DISTRIBUTION)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325946" y="2970202"/>
            <a:ext cx="8133530" cy="64633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IF THE COMPANY MAKES A LOSS, IT CAN BE SET-OFF FROM IT'S PROFITS IN THE COMING 5 YEARS 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321718" y="3861048"/>
            <a:ext cx="8133529" cy="36933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VAT RATE: %18 </a:t>
            </a:r>
            <a:r>
              <a:rPr lang="tr-TR" dirty="0"/>
              <a:t>(FOR SOME GOODS %8 - %1)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321717" y="4365104"/>
            <a:ext cx="8133529" cy="36933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MONTHLY GROSS MINIMUM WAGE: 350 EURO</a:t>
            </a:r>
            <a:endParaRPr lang="tr-TR" dirty="0"/>
          </a:p>
        </p:txBody>
      </p:sp>
      <p:sp>
        <p:nvSpPr>
          <p:cNvPr id="14" name="Dikdörtgen 13"/>
          <p:cNvSpPr/>
          <p:nvPr/>
        </p:nvSpPr>
        <p:spPr>
          <a:xfrm>
            <a:off x="297012" y="4869160"/>
            <a:ext cx="8133529" cy="64633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* THE TOTAL COST OF THE MONTHLY GROSS MINIMUM WAGE INCLUDING FEE, TO THE EMPLOYER: 480 EURO</a:t>
            </a:r>
            <a:endParaRPr lang="tr-T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35496" y="0"/>
            <a:ext cx="83529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NECESSARY INFORMATION ABOUT COMPANY ESTABLISHMENT</a:t>
            </a:r>
            <a:endParaRPr lang="tr-TR" b="1" dirty="0"/>
          </a:p>
        </p:txBody>
      </p:sp>
      <p:sp>
        <p:nvSpPr>
          <p:cNvPr id="10" name="Dikdörtgen 9"/>
          <p:cNvSpPr/>
          <p:nvPr/>
        </p:nvSpPr>
        <p:spPr>
          <a:xfrm>
            <a:off x="107504" y="741705"/>
            <a:ext cx="8208912" cy="707886"/>
          </a:xfrm>
          <a:prstGeom prst="rect">
            <a:avLst/>
          </a:prstGeom>
          <a:solidFill>
            <a:srgbClr val="7030A0"/>
          </a:solidFill>
          <a:ln>
            <a:solidFill>
              <a:srgbClr val="FFC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12700" stA="24000" endPos="28000" dist="50800" dir="5400000" sy="-100000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NECESSARY INFORMATION </a:t>
            </a:r>
            <a:r>
              <a:rPr lang="tr-TR" sz="2000" b="1" dirty="0"/>
              <a:t>BEFORE </a:t>
            </a:r>
            <a:r>
              <a:rPr lang="en-US" sz="2000" b="1" dirty="0"/>
              <a:t>COMPANY </a:t>
            </a:r>
            <a:r>
              <a:rPr lang="en-US" sz="2000" b="1" dirty="0"/>
              <a:t>ESTABLISHMENT</a:t>
            </a:r>
            <a:endParaRPr lang="tr-TR" sz="2000" b="1" dirty="0"/>
          </a:p>
        </p:txBody>
      </p:sp>
      <p:sp>
        <p:nvSpPr>
          <p:cNvPr id="11" name="Dikdörtgen 10"/>
          <p:cNvSpPr/>
          <p:nvPr/>
        </p:nvSpPr>
        <p:spPr>
          <a:xfrm>
            <a:off x="508523" y="1665035"/>
            <a:ext cx="8133530" cy="369332"/>
          </a:xfrm>
          <a:prstGeom prst="rect">
            <a:avLst/>
          </a:prstGeom>
          <a:solidFill>
            <a:srgbClr val="990033"/>
          </a:solidFill>
          <a:ln w="28575"/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24000" endPos="28000" dist="50800" dir="5400000" sy="-100000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dirty="0"/>
              <a:t>Pas</a:t>
            </a:r>
            <a:r>
              <a:rPr lang="en-US" dirty="0"/>
              <a:t>sport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508523" y="2336126"/>
            <a:ext cx="8133530" cy="369332"/>
          </a:xfrm>
          <a:prstGeom prst="rect">
            <a:avLst/>
          </a:prstGeom>
          <a:solidFill>
            <a:srgbClr val="990033"/>
          </a:solidFill>
          <a:ln w="28575"/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24000" endPos="28000" dist="50800" dir="5400000" sy="-100000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dirty="0"/>
              <a:t>Photo (</a:t>
            </a:r>
            <a:r>
              <a:rPr lang="tr-TR" dirty="0" err="1"/>
              <a:t>F</a:t>
            </a:r>
            <a:r>
              <a:rPr lang="tr-TR" dirty="0" err="1"/>
              <a:t>or</a:t>
            </a:r>
            <a:r>
              <a:rPr lang="tr-TR" dirty="0"/>
              <a:t> Real Partner)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508523" y="2970202"/>
            <a:ext cx="8133530" cy="646331"/>
          </a:xfrm>
          <a:prstGeom prst="rect">
            <a:avLst/>
          </a:prstGeom>
          <a:solidFill>
            <a:srgbClr val="990033"/>
          </a:solidFill>
          <a:ln w="28575"/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24000" endPos="28000" dist="50800" dir="5400000" sy="-100000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dirty="0"/>
              <a:t>T</a:t>
            </a:r>
            <a:r>
              <a:rPr lang="en-US" dirty="0"/>
              <a:t>he </a:t>
            </a:r>
            <a:r>
              <a:rPr lang="en-US" dirty="0"/>
              <a:t>officially approved/stamped and signed document showing the  registry </a:t>
            </a:r>
            <a:r>
              <a:rPr lang="tr-TR" dirty="0"/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 </a:t>
            </a:r>
            <a:r>
              <a:rPr lang="tr-TR" dirty="0"/>
              <a:t>    </a:t>
            </a:r>
            <a:r>
              <a:rPr lang="en-US" dirty="0"/>
              <a:t>record </a:t>
            </a:r>
            <a:r>
              <a:rPr lang="en-US" dirty="0"/>
              <a:t>taken from official chamber </a:t>
            </a:r>
            <a:r>
              <a:rPr lang="en-US" dirty="0"/>
              <a:t>of </a:t>
            </a:r>
            <a:r>
              <a:rPr lang="en-US" dirty="0"/>
              <a:t>commerce 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508523" y="3861048"/>
            <a:ext cx="8133529" cy="369332"/>
          </a:xfrm>
          <a:prstGeom prst="rect">
            <a:avLst/>
          </a:prstGeom>
          <a:solidFill>
            <a:srgbClr val="990033"/>
          </a:solidFill>
          <a:ln w="28575"/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24000" endPos="28000" dist="50800" dir="5400000" sy="-100000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/>
              <a:t>The decision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Slovenian</a:t>
            </a:r>
            <a:r>
              <a:rPr lang="tr-TR" dirty="0"/>
              <a:t> </a:t>
            </a:r>
            <a:r>
              <a:rPr lang="tr-TR" dirty="0" err="1"/>
              <a:t>Shareholders’s</a:t>
            </a:r>
            <a:r>
              <a:rPr lang="tr-TR" dirty="0"/>
              <a:t> general </a:t>
            </a:r>
            <a:r>
              <a:rPr lang="tr-TR" dirty="0" err="1"/>
              <a:t>assembley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542927" y="4415046"/>
            <a:ext cx="8133529" cy="369332"/>
          </a:xfrm>
          <a:prstGeom prst="rect">
            <a:avLst/>
          </a:prstGeom>
          <a:solidFill>
            <a:srgbClr val="990033"/>
          </a:solidFill>
          <a:ln w="28575"/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24000" endPos="28000" dist="50800" dir="5400000" sy="-100000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power </a:t>
            </a:r>
            <a:r>
              <a:rPr lang="en-US" dirty="0"/>
              <a:t>of attorney for establishing the </a:t>
            </a:r>
            <a:r>
              <a:rPr lang="en-US" dirty="0"/>
              <a:t>company.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f">
  <a:themeElements>
    <a:clrScheme name="Perspektif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728</TotalTime>
  <Words>34</Words>
  <Application>Microsoft Office PowerPoint</Application>
  <PresentationFormat>On-screen Show (4:3)</PresentationFormat>
  <Paragraphs>8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Predloga načrta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Perspektif</vt:lpstr>
      <vt:lpstr>Diapozitiv 1</vt:lpstr>
      <vt:lpstr>Diapozitiv 2</vt:lpstr>
      <vt:lpstr>Diapozitiv 3</vt:lpstr>
      <vt:lpstr>Diapozitiv 4</vt:lpstr>
      <vt:lpstr>Diapozitiv 5</vt:lpstr>
      <vt:lpstr>Diapozitiv 6</vt:lpstr>
      <vt:lpstr>Diapozitiv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m2</dc:creator>
  <cp:lastModifiedBy>Rogelj</cp:lastModifiedBy>
  <cp:revision>59</cp:revision>
  <dcterms:created xsi:type="dcterms:W3CDTF">2014-06-12T10:45:20Z</dcterms:created>
  <dcterms:modified xsi:type="dcterms:W3CDTF">2014-06-17T14:10:16Z</dcterms:modified>
</cp:coreProperties>
</file>